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648200" cy="24384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93800" y="863600"/>
            <a:ext cx="0" cy="2032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844800" y="939800"/>
            <a:ext cx="0" cy="1955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508500" y="825500"/>
            <a:ext cx="0" cy="2070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685800" y="419100"/>
            <a:ext cx="1016000" cy="508000"/>
          </a:xfrm>
          <a:custGeom>
            <a:pathLst>
              <a:path w="1016000" h="508000">
                <a:moveTo>
                  <a:pt x="0" y="254000"/>
                </a:moveTo>
                <a:cubicBezTo>
                  <a:pt x="0" y="0"/>
                  <a:pt x="1016000" y="0"/>
                  <a:pt x="1016000" y="254000"/>
                </a:cubicBezTo>
                <a:cubicBezTo>
                  <a:pt x="1016000" y="508000"/>
                  <a:pt x="0" y="508000"/>
                  <a:pt x="0" y="254000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774700" y="508000"/>
            <a:ext cx="838200" cy="330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45" err="1" lang="en-en">
                <a:latin typeface="Nimbus Sans"/>
              </a:rPr>
              <a:t>Backend</a:t>
            </a:r>
          </a:p>
        </p:txBody>
      </p:sp>
      <p:sp>
        <p:nvSpPr>
          <p:cNvPr id="8" name=""/>
          <p:cNvSpPr/>
          <p:nvPr/>
        </p:nvSpPr>
        <p:spPr>
          <a:xfrm>
            <a:off x="2476500" y="508000"/>
            <a:ext cx="736600" cy="431800"/>
          </a:xfrm>
          <a:prstGeom prst="rect"/>
          <a:solidFill>
            <a:srgbClr val="FFFFFF"/>
          </a:solidFill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Server</a:t>
            </a:r>
          </a:p>
          <a:p>
            <a:pPr algn="ctr" marL="0" marR="0" latinLnBrk="0"/>
            <a:r>
              <a:rPr dirty="0" sz="1000" err="1" lang="en-en" b="1">
                <a:latin typeface="Nimbus Sans"/>
              </a:rPr>
              <a:t>(Frontend)</a:t>
            </a:r>
          </a:p>
        </p:txBody>
      </p:sp>
      <p:sp>
        <p:nvSpPr>
          <p:cNvPr id="9" name=""/>
          <p:cNvSpPr/>
          <p:nvPr/>
        </p:nvSpPr>
        <p:spPr>
          <a:xfrm>
            <a:off x="4203700" y="508000"/>
            <a:ext cx="609600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80808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Client</a:t>
            </a:r>
          </a:p>
        </p:txBody>
      </p:sp>
      <p:sp>
        <p:nvSpPr>
          <p:cNvPr id="10" name=""/>
          <p:cNvSpPr/>
          <p:nvPr/>
        </p:nvSpPr>
        <p:spPr>
          <a:xfrm>
            <a:off x="4622800" y="9779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1" name=""/>
          <p:cNvCxnSpPr/>
          <p:nvPr/>
        </p:nvCxnSpPr>
        <p:spPr>
          <a:xfrm flipH="1">
            <a:off x="4514850" y="12128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3333216" y="13462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3" name=""/>
          <p:cNvCxnSpPr/>
          <p:nvPr/>
        </p:nvCxnSpPr>
        <p:spPr>
          <a:xfrm flipH="1">
            <a:off x="2851150" y="1593850"/>
            <a:ext cx="16510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1783918" y="17272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5" name=""/>
          <p:cNvCxnSpPr/>
          <p:nvPr/>
        </p:nvCxnSpPr>
        <p:spPr>
          <a:xfrm flipH="1">
            <a:off x="1200150" y="1962150"/>
            <a:ext cx="16383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1501571" y="21082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7" name=""/>
          <p:cNvCxnSpPr/>
          <p:nvPr/>
        </p:nvCxnSpPr>
        <p:spPr>
          <a:xfrm>
            <a:off x="1200150" y="2343150"/>
            <a:ext cx="16383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3350285" y="24765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19" name=""/>
          <p:cNvCxnSpPr/>
          <p:nvPr/>
        </p:nvCxnSpPr>
        <p:spPr>
          <a:xfrm>
            <a:off x="2851150" y="2724150"/>
            <a:ext cx="16510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